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68" r:id="rId4"/>
    <p:sldId id="267" r:id="rId5"/>
    <p:sldId id="279" r:id="rId6"/>
    <p:sldId id="274" r:id="rId7"/>
    <p:sldId id="260" r:id="rId8"/>
    <p:sldId id="259" r:id="rId9"/>
    <p:sldId id="257" r:id="rId10"/>
    <p:sldId id="275" r:id="rId11"/>
    <p:sldId id="276" r:id="rId12"/>
    <p:sldId id="277" r:id="rId13"/>
    <p:sldId id="278" r:id="rId14"/>
    <p:sldId id="280" r:id="rId15"/>
    <p:sldId id="281" r:id="rId16"/>
    <p:sldId id="264" r:id="rId17"/>
    <p:sldId id="282" r:id="rId18"/>
    <p:sldId id="265" r:id="rId19"/>
    <p:sldId id="258" r:id="rId20"/>
    <p:sldId id="266" r:id="rId21"/>
    <p:sldId id="273" r:id="rId22"/>
    <p:sldId id="272" r:id="rId23"/>
    <p:sldId id="263" r:id="rId24"/>
    <p:sldId id="271" r:id="rId25"/>
    <p:sldId id="261" r:id="rId26"/>
    <p:sldId id="270" r:id="rId27"/>
    <p:sldId id="283" r:id="rId28"/>
    <p:sldId id="284" r:id="rId29"/>
    <p:sldId id="269" r:id="rId30"/>
    <p:sldId id="285" r:id="rId31"/>
    <p:sldId id="288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7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9B1A-6620-4AE2-ABA7-5F5E28AEF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D8DB2-8222-401F-BBAD-6F6E6960F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2EC25-6CAA-486C-A279-819E8F0E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B523A-0538-49AC-ABFF-9AF30C78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F4D57-29E5-415F-9C96-E9C34F0BF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2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F33D-BC13-4BE6-93A3-C3C4DED8D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EBE49E-25D1-4A16-8810-D8B40D6AB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4DD17-3D84-43A5-8408-5F87F665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B41EA-7782-45C4-9EA3-342588D2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E1BE8-427B-4F38-94B1-9385ACF8F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68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0FDF28-7E6B-4D78-BF7C-466513A41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C1DF8-FCE4-489F-8113-679B1B9BB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93174-A472-41BA-8973-A902B6585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C2191-5E1C-4D4D-93EE-8AF78AD3C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685F7-3810-4ECA-A3D9-78A53123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9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32D6-C40A-4D97-85A3-1E11C8B49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FB9D-3AB0-4FFB-A47D-4BA85F57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9D5CC-2636-4B74-ABB5-388C6C4F3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EDBA8-D474-4BDB-A288-1BD03A13D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F20AC-86AC-4115-8E3F-CCF51C7E8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75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2DDE-740B-4E89-A5B3-E86CD849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2C870-069E-42E1-961E-B718080DF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06FA2-4C4C-4E39-8618-6991DBBDB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D24F2-ACF9-436A-BB06-D72360AF9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8FD6C-88C8-43DA-B24C-9AB9EC7D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8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CF8A-1447-4EE5-9DB3-35D15D30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BE37D-E5F4-4E2D-B692-F6DB1A46A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89F09-4213-4D6A-8395-9D407D03A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531A1-92F9-4421-93EE-6EECC680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BA5A5-D504-4222-8278-BE7B5A04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118EB-E9C2-46DD-9F71-F241E05C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10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657E1-9055-4DD5-B282-C5273A7DF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609A7-F6E9-473D-A969-5D4FDEB59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C544A4-4D82-460B-979A-ABAA644FA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C000E6-BBD5-4073-9733-CFCD8F561B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329DF-FF25-4FF0-80AC-9841F148D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25CDD6-3329-43A4-AFFA-FD1E3C84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1E961-73DA-4764-AD46-071915727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5D85B6-6213-4084-8779-BA95E785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06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642D-C6C9-4774-A0B3-D6BFE4890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56F74-7063-4279-B97D-ADE2A5B8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722AD-6C78-4FFF-AD3E-D8DDB726B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607B4-2AA6-4F15-A5A4-A4779AA9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8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BCC3A1-B2B0-4943-89BC-C1CC3626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C4E66F-3A54-4978-9A60-702858BEB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BE5D7-60EC-4ED5-A6CD-738F0AD2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81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87D4-8183-4BCD-B66B-980C30721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86027-F0B3-4758-9680-DF65321FD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AD9BB8-44C8-4C0E-BD02-BA481D46D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932189-E02A-40C7-A6DE-73A931868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1E687-DAE3-46B1-93F2-8CEE8A6C6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51DA8-8626-487B-BF5B-382BDA97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55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EB45-66F5-4DB0-A992-291FCCD9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1F368-6582-459B-89F9-43F7AE4D29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4DC2C-CFD2-4FE7-A2C1-EDC4F3431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9DBEE-5EBD-462B-BAA0-C706E434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CB54-55EB-4072-9000-B35CF9D45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535-E183-4B4F-B2D1-FFE1CB050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9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F42229-6F70-4C8B-AAF5-B8741055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432269-9856-410B-8321-8CCFC76E3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9058E-C880-44FC-A680-636EF2CA8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24D17-46DC-4F4A-BDB5-E6F4170047CD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2C670-9AF3-448E-AE98-A536263A1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A3C66-9D4C-4B3C-BA3C-2554A1D88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DAEE8-7452-42FC-8AD9-E473A044E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able, keyboard, desk, computer&#10;&#10;Description automatically generated">
            <a:extLst>
              <a:ext uri="{FF2B5EF4-FFF2-40B4-BE49-F238E27FC236}">
                <a16:creationId xmlns:a16="http://schemas.microsoft.com/office/drawing/2014/main" id="{44F9F037-ED39-4FC5-8525-1E01BFC51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" r="31350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8497A-C70E-40CE-8B92-45A3D43E2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th-TH" sz="4800" dirty="0">
                <a:latin typeface="CordiaUPC" panose="020B0304020202020204" pitchFamily="34" charset="-34"/>
                <a:cs typeface="CordiaUPC" panose="020B0304020202020204" pitchFamily="34" charset="-34"/>
              </a:rPr>
              <a:t>ค่ายหุ่นยนต์รักษ์สิ่งแวดล้อม</a:t>
            </a:r>
            <a:r>
              <a:rPr lang="en-US" sz="4800" dirty="0">
                <a:latin typeface="CordiaUPC" panose="020B0304020202020204" pitchFamily="34" charset="-34"/>
                <a:cs typeface="CordiaUPC" panose="020B0304020202020204" pitchFamily="34" charset="-34"/>
              </a:rPr>
              <a:t>:</a:t>
            </a:r>
            <a:br>
              <a:rPr lang="en-US" sz="4800" dirty="0">
                <a:latin typeface="CordiaUPC" panose="020B0304020202020204" pitchFamily="34" charset="-34"/>
                <a:cs typeface="CordiaUPC" panose="020B0304020202020204" pitchFamily="34" charset="-34"/>
              </a:rPr>
            </a:br>
            <a:r>
              <a:rPr lang="en-US" sz="4800" dirty="0">
                <a:latin typeface="CordiaUPC" panose="020B0304020202020204" pitchFamily="34" charset="-34"/>
                <a:cs typeface="CordiaUPC" panose="020B0304020202020204" pitchFamily="34" charset="-34"/>
              </a:rPr>
              <a:t>Mobile Robot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CA833-C0A8-4F8E-8A32-8D69AB7CD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ดร.</a:t>
            </a:r>
            <a:r>
              <a:rPr lang="th-TH" sz="32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พิ</a:t>
            </a:r>
            <a:r>
              <a:rPr lang="th-TH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ศักดิ์ เจิมประยงค์</a:t>
            </a:r>
            <a:endParaRPr lang="en-US" sz="32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algn="l"/>
            <a:r>
              <a:rPr lang="en-US" sz="3200" dirty="0">
                <a:latin typeface="CordiaUPC" panose="020B0304020202020204" pitchFamily="34" charset="-34"/>
                <a:cs typeface="CordiaUPC" panose="020B0304020202020204" pitchFamily="34" charset="-34"/>
              </a:rPr>
              <a:t>17/11/63</a:t>
            </a: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6823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EAE4-C60F-4296-915D-3CC86EE6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servo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39345-29B8-4BB7-84E2-3E3FD0D15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https://create.arduino.cc/projecthub/kelvineyeone/read-pwm-decode-rc-receiver-input-and-apply-fail-safe-6b90eb</a:t>
            </a:r>
          </a:p>
        </p:txBody>
      </p:sp>
    </p:spTree>
    <p:extLst>
      <p:ext uri="{BB962C8B-B14F-4D97-AF65-F5344CB8AC3E}">
        <p14:creationId xmlns:p14="http://schemas.microsoft.com/office/powerpoint/2010/main" val="177247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DE44-CA27-44FD-994E-CC18325F7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rc_read_example.ino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8FA8F-709E-408A-AB7E-EA17F41B2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409825"/>
            <a:ext cx="86106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9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DA0E-60D0-45F4-8F50-1198841A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rc_read_example.ino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99D7E-1F61-4E84-8186-BD54AA67F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CC9F5-AF0C-41BB-A7B9-B3F2F2B95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462"/>
          <a:stretch/>
        </p:blipFill>
        <p:spPr>
          <a:xfrm>
            <a:off x="573703" y="1559225"/>
            <a:ext cx="5667375" cy="2537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C8B85-F691-4A77-A6C5-0A3C40E9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967" y="1559225"/>
            <a:ext cx="4743450" cy="350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CD6085-E354-4410-97F9-0F39544F6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17" y="4663850"/>
            <a:ext cx="66865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116F-987A-4B47-9D05-AEA9485FB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E2158-C11B-4F5E-9761-94B8B4155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the sticks around!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B037B-37A7-487E-8AF0-FD698A105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400" y="279404"/>
            <a:ext cx="6238342" cy="601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24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558CD-C94D-4078-90E5-1A8BD24B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rc_framerate.ino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99974-FE3D-4E9B-91A8-08A0E2E23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5091"/>
          </a:xfrm>
        </p:spPr>
        <p:txBody>
          <a:bodyPr/>
          <a:lstStyle/>
          <a:p>
            <a:r>
              <a:rPr lang="en-US" dirty="0"/>
              <a:t>Also try </a:t>
            </a:r>
            <a:r>
              <a:rPr lang="en-US" dirty="0" err="1"/>
              <a:t>rc_framerate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C65B98-691B-4961-9678-59B670828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48"/>
          <a:stretch/>
        </p:blipFill>
        <p:spPr>
          <a:xfrm>
            <a:off x="4471448" y="1526400"/>
            <a:ext cx="7425104" cy="46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86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DBC6-8618-4118-85ED-C216008B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pulse width</a:t>
            </a:r>
          </a:p>
        </p:txBody>
      </p:sp>
      <p:pic>
        <p:nvPicPr>
          <p:cNvPr id="3074" name="Picture 2" descr="Controlling Servo Motor with Stm32f103 microcontroller using stm32cubemx  code configurator by STMicroelectronics and keil uvision 5 ide for cortex  m1 series microcontrollers">
            <a:extLst>
              <a:ext uri="{FF2B5EF4-FFF2-40B4-BE49-F238E27FC236}">
                <a16:creationId xmlns:a16="http://schemas.microsoft.com/office/drawing/2014/main" id="{4F9FCF8F-C64A-4712-BC12-0782BC0D8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200" y="1528424"/>
            <a:ext cx="6969600" cy="481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88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6172-896A-478E-82E9-08850565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634C5-721D-4FB7-975D-DAA65E96B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51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Using </a:t>
            </a:r>
            <a:r>
              <a:rPr lang="en-US" dirty="0" err="1"/>
              <a:t>servo.h</a:t>
            </a:r>
            <a:endParaRPr lang="en-US" dirty="0"/>
          </a:p>
          <a:p>
            <a:r>
              <a:rPr lang="en-US" dirty="0"/>
              <a:t>Pin 9 and 10</a:t>
            </a:r>
          </a:p>
          <a:p>
            <a:r>
              <a:rPr lang="en-US" dirty="0"/>
              <a:t>Minimum pulse 500 us </a:t>
            </a:r>
          </a:p>
          <a:p>
            <a:r>
              <a:rPr lang="en-US" dirty="0"/>
              <a:t>Maximum pulse 2500 us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CECB2-50E0-4B7D-B3B7-ADE90648C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400" y="4863620"/>
            <a:ext cx="7116571" cy="12635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84EAA-3FA3-4B82-A332-73CAFD9DF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000" y="3650776"/>
            <a:ext cx="4675792" cy="8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93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1FBE-C03C-432C-87CF-892DF2A3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rc_read_servo.ino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D58D9-AB77-475E-B3CC-C5E665C8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348" y="157162"/>
            <a:ext cx="4038600" cy="6543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39A764-81C9-4F08-84A3-4A4C27F80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87" y="1690688"/>
            <a:ext cx="34766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9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FA82-FD0E-46BD-B23C-99433A19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Cytron</a:t>
            </a:r>
            <a:r>
              <a:rPr lang="en-US" dirty="0"/>
              <a:t> motor driver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C84C1-2A88-4100-A356-0A5C4C1A6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00" y="1409159"/>
            <a:ext cx="9052800" cy="47071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129920-EB1E-4700-95CA-971EF1016571}"/>
              </a:ext>
            </a:extLst>
          </p:cNvPr>
          <p:cNvSpPr txBox="1"/>
          <p:nvPr/>
        </p:nvSpPr>
        <p:spPr>
          <a:xfrm>
            <a:off x="3048600" y="6371471"/>
            <a:ext cx="6094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https://github.com/CytronTechnologies/CytronMotorDriver</a:t>
            </a:r>
          </a:p>
        </p:txBody>
      </p:sp>
    </p:spTree>
    <p:extLst>
      <p:ext uri="{BB962C8B-B14F-4D97-AF65-F5344CB8AC3E}">
        <p14:creationId xmlns:p14="http://schemas.microsoft.com/office/powerpoint/2010/main" val="1402823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AF3E-E3E9-4E31-96FC-E38C7FAE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Cytron</a:t>
            </a:r>
            <a:r>
              <a:rPr lang="en-US" dirty="0"/>
              <a:t> Shield-MDD10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1537F9-D006-46D8-A434-F2214977FF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079" y="6009979"/>
            <a:ext cx="10515600" cy="482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https://th.cytron.io/p-10amp-7v-30v-dc-motor-driver-shield-for-arduino-2-channels?r=1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0BD248-17C9-472E-AA62-BE1133439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t="12388" r="4401" b="12756"/>
          <a:stretch/>
        </p:blipFill>
        <p:spPr bwMode="auto">
          <a:xfrm>
            <a:off x="173446" y="2363396"/>
            <a:ext cx="3182123" cy="269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02324E-A069-4650-839D-32B9B3EC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01" y="1413000"/>
            <a:ext cx="7974566" cy="4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verview_vid">
            <a:hlinkClick r:id="" action="ppaction://media"/>
            <a:extLst>
              <a:ext uri="{FF2B5EF4-FFF2-40B4-BE49-F238E27FC236}">
                <a16:creationId xmlns:a16="http://schemas.microsoft.com/office/drawing/2014/main" id="{F6377367-89E5-4093-ACE0-5C441AC083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047" y="95864"/>
            <a:ext cx="3747906" cy="66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36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FA82-FD0E-46BD-B23C-99433A19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Cytron</a:t>
            </a:r>
            <a:r>
              <a:rPr lang="en-US" dirty="0"/>
              <a:t> motor driver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D7170-E83D-4F96-AA48-E8094918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00" y="1391300"/>
            <a:ext cx="9247200" cy="51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93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7C11-1EEC-4F10-A17C-41257F65B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2CBC2-F5EA-4E3A-B481-2DF440ACD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FF444-ED3C-4040-A9FA-06F50860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0" y="681037"/>
            <a:ext cx="9816000" cy="54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84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1296-5217-4403-8A4E-DF91AC46C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699D1-DCEB-4A3B-985A-9155C7AFC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44915-E9AB-4370-9DA5-F65B64DE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00" y="1825625"/>
            <a:ext cx="9430912" cy="29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74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AF3E-E3E9-4E31-96FC-E38C7FAE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Cytron</a:t>
            </a:r>
            <a:r>
              <a:rPr lang="en-US" dirty="0"/>
              <a:t> Shield-MDD10 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E4FE3385-5624-408B-81E1-D19F0DF5C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2" t="13074" b="19496"/>
          <a:stretch/>
        </p:blipFill>
        <p:spPr>
          <a:xfrm rot="16200000">
            <a:off x="5819880" y="76868"/>
            <a:ext cx="4710846" cy="74226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1CE33-74B2-4623-AACE-E87F2535BFED}"/>
              </a:ext>
            </a:extLst>
          </p:cNvPr>
          <p:cNvSpPr txBox="1"/>
          <p:nvPr/>
        </p:nvSpPr>
        <p:spPr>
          <a:xfrm>
            <a:off x="1116601" y="2035239"/>
            <a:ext cx="493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Pin jumpers on</a:t>
            </a:r>
          </a:p>
          <a:p>
            <a:r>
              <a:rPr lang="en-US" sz="2800" dirty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PWM2  -&gt; D11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DIR2      -&gt; D13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PWM1  -&gt; D5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DIR1      -&gt; D8</a:t>
            </a:r>
          </a:p>
        </p:txBody>
      </p:sp>
    </p:spTree>
    <p:extLst>
      <p:ext uri="{BB962C8B-B14F-4D97-AF65-F5344CB8AC3E}">
        <p14:creationId xmlns:p14="http://schemas.microsoft.com/office/powerpoint/2010/main" val="2401283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D524-9921-4B32-8193-2FC890FC5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Cytron</a:t>
            </a:r>
            <a:r>
              <a:rPr lang="en-US" dirty="0"/>
              <a:t> examples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A90BAC0-E535-4EF0-8037-9381E4B55A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400" y="43298"/>
            <a:ext cx="5136771" cy="6814702"/>
          </a:xfrm>
        </p:spPr>
      </p:pic>
    </p:spTree>
    <p:extLst>
      <p:ext uri="{BB962C8B-B14F-4D97-AF65-F5344CB8AC3E}">
        <p14:creationId xmlns:p14="http://schemas.microsoft.com/office/powerpoint/2010/main" val="103555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9A58-DEF0-4C5F-ACE7-CA0AF7449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คำเตือน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1A826-D03B-45CE-83C5-CB337244A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การใช้งาน </a:t>
            </a:r>
            <a:r>
              <a:rPr lang="en-US" dirty="0" err="1"/>
              <a:t>servo.h</a:t>
            </a:r>
            <a:r>
              <a:rPr lang="en-US" dirty="0"/>
              <a:t> </a:t>
            </a:r>
            <a:r>
              <a:rPr lang="th-TH" dirty="0"/>
              <a:t>จะทำให้เราไม่สามารถใช้งาน </a:t>
            </a:r>
            <a:r>
              <a:rPr lang="en-US" dirty="0" err="1"/>
              <a:t>analogWrite</a:t>
            </a:r>
            <a:r>
              <a:rPr lang="en-US" dirty="0"/>
              <a:t>() </a:t>
            </a:r>
            <a:r>
              <a:rPr lang="th-TH" dirty="0"/>
              <a:t>กับ </a:t>
            </a:r>
            <a:r>
              <a:rPr lang="en-US" dirty="0"/>
              <a:t>pin 9, 10</a:t>
            </a:r>
          </a:p>
          <a:p>
            <a:r>
              <a:rPr lang="th-TH" dirty="0"/>
              <a:t>แปลว่า </a:t>
            </a:r>
            <a:r>
              <a:rPr lang="en-US" dirty="0" err="1"/>
              <a:t>Cytron</a:t>
            </a:r>
            <a:r>
              <a:rPr lang="en-US" dirty="0"/>
              <a:t> Shield-MDD10</a:t>
            </a:r>
            <a:r>
              <a:rPr lang="th-TH" dirty="0"/>
              <a:t> ห้ามใช้ </a:t>
            </a:r>
            <a:r>
              <a:rPr lang="en-US" dirty="0"/>
              <a:t>pin 9 </a:t>
            </a:r>
            <a:r>
              <a:rPr lang="th-TH" dirty="0"/>
              <a:t>และ </a:t>
            </a:r>
            <a:r>
              <a:rPr lang="en-US" dirty="0"/>
              <a:t>10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B4978-8634-4AC0-99FE-8F11852B6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448" y="2914399"/>
            <a:ext cx="7789104" cy="256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9F6F86-91F5-4A0D-9AA8-944B38D106C1}"/>
              </a:ext>
            </a:extLst>
          </p:cNvPr>
          <p:cNvSpPr txBox="1"/>
          <p:nvPr/>
        </p:nvSpPr>
        <p:spPr>
          <a:xfrm>
            <a:off x="3048600" y="5889517"/>
            <a:ext cx="609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https://www.arduino.cc/reference/en/libraries/servo/</a:t>
            </a:r>
          </a:p>
        </p:txBody>
      </p:sp>
    </p:spTree>
    <p:extLst>
      <p:ext uri="{BB962C8B-B14F-4D97-AF65-F5344CB8AC3E}">
        <p14:creationId xmlns:p14="http://schemas.microsoft.com/office/powerpoint/2010/main" val="800144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CDCA-2E09-4C01-A59C-A5B395A8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DA523-F34C-4694-9239-BEA04F2C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199" y="433004"/>
            <a:ext cx="10125600" cy="3610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BC0732-254C-4B82-AF0A-E029FE42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73" y="4633160"/>
            <a:ext cx="4505325" cy="1247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574DA-2E31-44ED-9C43-2214FD921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99" y="4381713"/>
            <a:ext cx="4295775" cy="14382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FA1070-B323-4D0B-89ED-3528EDEBD615}"/>
              </a:ext>
            </a:extLst>
          </p:cNvPr>
          <p:cNvCxnSpPr/>
          <p:nvPr/>
        </p:nvCxnSpPr>
        <p:spPr>
          <a:xfrm>
            <a:off x="1033199" y="4408227"/>
            <a:ext cx="4323547" cy="14727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4FFF75-533B-4C87-9781-D43B43F081A8}"/>
              </a:ext>
            </a:extLst>
          </p:cNvPr>
          <p:cNvCxnSpPr>
            <a:cxnSpLocks/>
          </p:cNvCxnSpPr>
          <p:nvPr/>
        </p:nvCxnSpPr>
        <p:spPr>
          <a:xfrm flipV="1">
            <a:off x="1033199" y="4408227"/>
            <a:ext cx="4391786" cy="14727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646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C7B0-8571-4E29-8CEF-41F40536E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PWM_DIR_DUAL.ino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85D57-19E5-4BC4-9870-1932F85A2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864BD-2826-47AD-A134-994DE8E1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799" y="102145"/>
            <a:ext cx="5210175" cy="6257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8B1F4-B1E6-4B5F-A8AC-2D8367D83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73" y="3231107"/>
            <a:ext cx="45053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21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table, sitting, small&#10;&#10;Description automatically generated">
            <a:extLst>
              <a:ext uri="{FF2B5EF4-FFF2-40B4-BE49-F238E27FC236}">
                <a16:creationId xmlns:a16="http://schemas.microsoft.com/office/drawing/2014/main" id="{50B534AE-17CA-41B9-9E30-AD8C7F0A4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4" b="16572"/>
          <a:stretch/>
        </p:blipFill>
        <p:spPr>
          <a:xfrm>
            <a:off x="3962177" y="485868"/>
            <a:ext cx="4375423" cy="6007007"/>
          </a:xfrm>
        </p:spPr>
      </p:pic>
    </p:spTree>
    <p:extLst>
      <p:ext uri="{BB962C8B-B14F-4D97-AF65-F5344CB8AC3E}">
        <p14:creationId xmlns:p14="http://schemas.microsoft.com/office/powerpoint/2010/main" val="4025643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35D04-D257-4830-935C-F625E79C2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control with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1A6D6-D334-4BBF-AA71-59D592EF2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4236" cy="160337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PWM_DIR_DUAL.ino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+ </a:t>
            </a:r>
            <a:r>
              <a:rPr lang="en-US" dirty="0" err="1"/>
              <a:t>rc_read_servo.ino</a:t>
            </a:r>
            <a:r>
              <a:rPr lang="en-US" dirty="0"/>
              <a:t> </a:t>
            </a:r>
          </a:p>
          <a:p>
            <a:r>
              <a:rPr lang="en-US" dirty="0"/>
              <a:t>Map() https://www.arduino.cc/reference/en/language/functions/math/map/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A0846-B3FD-4CDC-B1DE-869366419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303" y="601200"/>
            <a:ext cx="5774006" cy="565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F0A962-F410-4EEC-B95D-175E7C9E0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68" y="3651719"/>
            <a:ext cx="4911300" cy="303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6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CE61D-29E7-455F-B2B3-719B7B997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FlySky</a:t>
            </a:r>
            <a:endParaRPr lang="en-US" dirty="0"/>
          </a:p>
        </p:txBody>
      </p:sp>
      <p:pic>
        <p:nvPicPr>
          <p:cNvPr id="2050" name="Picture 2" descr="Original RC Drone FlySky FS T4B 2.4G 4CH วิทยุควบคุม RC  เครื่องส่งสัญญาณและตัวรับสัญญาณ RC สำหรับเครื่องบิน Rc|receiver  cover|receiver softwaretransmitter pack - AliExpress">
            <a:extLst>
              <a:ext uri="{FF2B5EF4-FFF2-40B4-BE49-F238E27FC236}">
                <a16:creationId xmlns:a16="http://schemas.microsoft.com/office/drawing/2014/main" id="{E9CEAC29-C1C2-49D8-8744-4EFAC181A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331" y="688191"/>
            <a:ext cx="5889869" cy="588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A5AB2-80B7-49E8-89CE-118FB64CAE84}"/>
              </a:ext>
            </a:extLst>
          </p:cNvPr>
          <p:cNvSpPr txBox="1"/>
          <p:nvPr/>
        </p:nvSpPr>
        <p:spPr>
          <a:xfrm>
            <a:off x="1119116" y="2780309"/>
            <a:ext cx="20539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FS-T4B transmitter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63A84-8579-452A-9944-B02682C69BAF}"/>
              </a:ext>
            </a:extLst>
          </p:cNvPr>
          <p:cNvSpPr txBox="1"/>
          <p:nvPr/>
        </p:nvSpPr>
        <p:spPr>
          <a:xfrm>
            <a:off x="8899200" y="4843397"/>
            <a:ext cx="144580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FS-R6B receiver</a:t>
            </a:r>
          </a:p>
        </p:txBody>
      </p:sp>
    </p:spTree>
    <p:extLst>
      <p:ext uri="{BB962C8B-B14F-4D97-AF65-F5344CB8AC3E}">
        <p14:creationId xmlns:p14="http://schemas.microsoft.com/office/powerpoint/2010/main" val="1996900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ytron1_vid">
            <a:hlinkClick r:id="" action="ppaction://media"/>
            <a:extLst>
              <a:ext uri="{FF2B5EF4-FFF2-40B4-BE49-F238E27FC236}">
                <a16:creationId xmlns:a16="http://schemas.microsoft.com/office/drawing/2014/main" id="{DE927676-5540-4A3A-9DE1-ACC43F642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12766" y="81028"/>
            <a:ext cx="3766467" cy="66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80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overview_vid">
            <a:hlinkClick r:id="" action="ppaction://media"/>
            <a:extLst>
              <a:ext uri="{FF2B5EF4-FFF2-40B4-BE49-F238E27FC236}">
                <a16:creationId xmlns:a16="http://schemas.microsoft.com/office/drawing/2014/main" id="{F6377367-89E5-4093-ACE0-5C441AC083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22047" y="95864"/>
            <a:ext cx="3747906" cy="66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37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6F8B-1E83-48A0-AC1A-CA7D80391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5C6E9-B9B4-4EC3-B093-673F9C6EA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0055A-8ABE-48AC-AFF6-61F649AF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2563019"/>
            <a:ext cx="102298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2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F0F1-616F-40AD-B065-EF7376D5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binding: </a:t>
            </a:r>
            <a:r>
              <a:rPr lang="en-US" dirty="0" err="1"/>
              <a:t>Flysky</a:t>
            </a:r>
            <a:r>
              <a:rPr lang="en-US" dirty="0"/>
              <a:t> FS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48577-C337-4C35-8DC9-3D738987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00" y="1365840"/>
            <a:ext cx="7052666" cy="542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8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EDBC6-8618-4118-85ED-C216008B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pulse width</a:t>
            </a:r>
          </a:p>
        </p:txBody>
      </p:sp>
      <p:pic>
        <p:nvPicPr>
          <p:cNvPr id="3074" name="Picture 2" descr="Controlling Servo Motor with Stm32f103 microcontroller using stm32cubemx  code configurator by STMicroelectronics and keil uvision 5 ide for cortex  m1 series microcontrollers">
            <a:extLst>
              <a:ext uri="{FF2B5EF4-FFF2-40B4-BE49-F238E27FC236}">
                <a16:creationId xmlns:a16="http://schemas.microsoft.com/office/drawing/2014/main" id="{4F9FCF8F-C64A-4712-BC12-0782BC0D8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200" y="1528424"/>
            <a:ext cx="6969600" cy="481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90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682E3-0776-4625-BEE4-ECEA8939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062C7-781E-43E9-9319-AC66778F8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DE0B-9982-4863-B174-177D841E9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657350"/>
            <a:ext cx="104013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9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1AAF7-1500-462F-80AD-C8DBCAA57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Overview</a:t>
            </a:r>
          </a:p>
        </p:txBody>
      </p:sp>
      <p:pic>
        <p:nvPicPr>
          <p:cNvPr id="5" name="Picture 4" descr="A picture containing table, keyboard, desk, computer&#10;&#10;Description automatically generated">
            <a:extLst>
              <a:ext uri="{FF2B5EF4-FFF2-40B4-BE49-F238E27FC236}">
                <a16:creationId xmlns:a16="http://schemas.microsoft.com/office/drawing/2014/main" id="{C0423D3D-93FB-4371-BF5A-8D27CA7D6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8" r="23097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21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sitting, computer, keyboard&#10;&#10;Description automatically generated">
            <a:extLst>
              <a:ext uri="{FF2B5EF4-FFF2-40B4-BE49-F238E27FC236}">
                <a16:creationId xmlns:a16="http://schemas.microsoft.com/office/drawing/2014/main" id="{6F9E96DB-241E-4CBD-8FC9-2FB31AE39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865B4-FF12-4E0C-ACFE-A8C1300B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2988" y="5453665"/>
            <a:ext cx="2471382" cy="11356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Back view</a:t>
            </a:r>
          </a:p>
        </p:txBody>
      </p:sp>
    </p:spTree>
    <p:extLst>
      <p:ext uri="{BB962C8B-B14F-4D97-AF65-F5344CB8AC3E}">
        <p14:creationId xmlns:p14="http://schemas.microsoft.com/office/powerpoint/2010/main" val="370932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15332-7B30-4FF7-8748-1BEE1512A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 pin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8367F-83C0-47BF-9F66-D7F468BA2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9647"/>
          </a:xfrm>
        </p:spPr>
        <p:txBody>
          <a:bodyPr/>
          <a:lstStyle/>
          <a:p>
            <a:r>
              <a:rPr lang="en-US" dirty="0"/>
              <a:t>CH1 – D2</a:t>
            </a:r>
          </a:p>
          <a:p>
            <a:r>
              <a:rPr lang="en-US" dirty="0"/>
              <a:t>CH2 – D3</a:t>
            </a:r>
          </a:p>
          <a:p>
            <a:r>
              <a:rPr lang="en-US" dirty="0"/>
              <a:t>CH3 – D4</a:t>
            </a:r>
          </a:p>
          <a:p>
            <a:r>
              <a:rPr lang="en-US" dirty="0"/>
              <a:t>CH4 – D7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A02D4-CE3D-4D7B-B88C-DC8820DE1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73" y="4693193"/>
            <a:ext cx="4067175" cy="1581150"/>
          </a:xfrm>
          <a:prstGeom prst="rect">
            <a:avLst/>
          </a:prstGeom>
        </p:spPr>
      </p:pic>
      <p:pic>
        <p:nvPicPr>
          <p:cNvPr id="7" name="Picture 6" descr="A picture containing circuit&#10;&#10;Description automatically generated">
            <a:extLst>
              <a:ext uri="{FF2B5EF4-FFF2-40B4-BE49-F238E27FC236}">
                <a16:creationId xmlns:a16="http://schemas.microsoft.com/office/drawing/2014/main" id="{7363F7EE-F5A1-4B2D-8D03-48FCA391C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00" y="3443675"/>
            <a:ext cx="5420800" cy="3049200"/>
          </a:xfrm>
          <a:prstGeom prst="rect">
            <a:avLst/>
          </a:prstGeom>
        </p:spPr>
      </p:pic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C136C8D-7C08-4F18-BB7E-AC779DAE2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00" y="201679"/>
            <a:ext cx="5420800" cy="30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50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266</Words>
  <Application>Microsoft Office PowerPoint</Application>
  <PresentationFormat>Widescreen</PresentationFormat>
  <Paragraphs>51</Paragraphs>
  <Slides>32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CordiaUPC</vt:lpstr>
      <vt:lpstr>Office Theme</vt:lpstr>
      <vt:lpstr>ค่ายหุ่นยนต์รักษ์สิ่งแวดล้อม: Mobile Robot Programming</vt:lpstr>
      <vt:lpstr>PowerPoint Presentation</vt:lpstr>
      <vt:lpstr>FlySky</vt:lpstr>
      <vt:lpstr>RC binding: Flysky FS</vt:lpstr>
      <vt:lpstr>RC pulse width</vt:lpstr>
      <vt:lpstr>PowerPoint Presentation</vt:lpstr>
      <vt:lpstr>Overview</vt:lpstr>
      <vt:lpstr>Back view</vt:lpstr>
      <vt:lpstr>RC pin</vt:lpstr>
      <vt:lpstr>Arduino servo library</vt:lpstr>
      <vt:lpstr>rc_read_example.ino</vt:lpstr>
      <vt:lpstr>rc_read_example.ino</vt:lpstr>
      <vt:lpstr>PowerPoint Presentation</vt:lpstr>
      <vt:lpstr>rc_framerate.ino</vt:lpstr>
      <vt:lpstr>RC pulse width</vt:lpstr>
      <vt:lpstr>Servo</vt:lpstr>
      <vt:lpstr>rc_read_servo.ino</vt:lpstr>
      <vt:lpstr>Cytron motor driver library</vt:lpstr>
      <vt:lpstr>Cytron Shield-MDD10 </vt:lpstr>
      <vt:lpstr>Cytron motor driver library</vt:lpstr>
      <vt:lpstr>PowerPoint Presentation</vt:lpstr>
      <vt:lpstr>PowerPoint Presentation</vt:lpstr>
      <vt:lpstr>Cytron Shield-MDD10 </vt:lpstr>
      <vt:lpstr>Cytron examples</vt:lpstr>
      <vt:lpstr>คำเตือน</vt:lpstr>
      <vt:lpstr>PowerPoint Presentation</vt:lpstr>
      <vt:lpstr>PWM_DIR_DUAL.ino</vt:lpstr>
      <vt:lpstr>PowerPoint Presentation</vt:lpstr>
      <vt:lpstr>RC control with Arduino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ค่ายหุ่นยนต์รักษ์สิ่งแวดล้อม: Mobile Robot Programming</dc:title>
  <dc:creator>Pisak Chermprayong</dc:creator>
  <cp:lastModifiedBy>Pisak Chermprayong</cp:lastModifiedBy>
  <cp:revision>2</cp:revision>
  <dcterms:created xsi:type="dcterms:W3CDTF">2020-11-16T18:44:05Z</dcterms:created>
  <dcterms:modified xsi:type="dcterms:W3CDTF">2020-11-16T22:15:12Z</dcterms:modified>
</cp:coreProperties>
</file>